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709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6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43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3845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31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7BBC-E1B9-4AB5-D7C9-C17041EDD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B7ACEA-9BBB-674D-55EE-543F892E4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30985-E379-B468-04DF-BD3C707E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4A08-087B-453B-9192-E005A5732543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2B95D-89AB-49B4-A7D1-33E12C09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929B0-52C0-C16C-E266-8D15EAA6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F16AD-8E5A-41FE-8F28-BF2C4A52C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627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201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0E0FF-1B35-6BB7-0350-4DE55890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630" y="1786747"/>
            <a:ext cx="4846740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D5068-1578-6F8C-C8C8-71CC6B537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468373"/>
            <a:ext cx="10676545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4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ABE75-244D-7285-50D3-F8CC9E4E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472184"/>
            <a:ext cx="10676545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5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B25D5-5443-825B-86D6-A4ABDF2D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60"/>
            <a:ext cx="12192000" cy="63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85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D45EE-258C-A75E-4795-F0B2E5CA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94" y="278296"/>
            <a:ext cx="11438611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5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02132-BFBD-A153-CC67-816FD4E4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" y="506476"/>
            <a:ext cx="11522439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3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3931A-DCFB-780C-8F81-C7E81659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88" y="472184"/>
            <a:ext cx="11591024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29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A5CE1-7734-3AE6-0CEF-559FD73A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6" y="487425"/>
            <a:ext cx="11636748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0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80A6E-E0CA-12DB-0A8B-4FB3C6513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67" y="487425"/>
            <a:ext cx="11606266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5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6964A-3C6F-A961-956F-763B6C13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74" y="521718"/>
            <a:ext cx="11674852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8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D48764-FE47-2A58-B813-B9252843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" y="815411"/>
            <a:ext cx="10767993" cy="5951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A47A1-275A-CF97-AB3B-AD1262F55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3" y="0"/>
            <a:ext cx="7399661" cy="8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4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1659A-9C82-C9D9-8333-A113DFBE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85"/>
            <a:ext cx="12192000" cy="65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39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F3770-47B7-C9CC-B009-5BCA81230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6" y="468373"/>
            <a:ext cx="10691787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59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F137A-2AA9-65B2-647C-0BB9A72B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472184"/>
            <a:ext cx="10729890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64EF5-DAB9-93CC-A433-54772286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6" y="453132"/>
            <a:ext cx="10707028" cy="59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0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3ED11-C802-B732-1502-A4BF746C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468373"/>
            <a:ext cx="10729890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11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6910C-829D-B05A-89CB-86D098ED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7" y="487425"/>
            <a:ext cx="10676545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60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C1B3F-DF6D-322F-F90D-EDAE5A06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6" y="449322"/>
            <a:ext cx="10707028" cy="59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27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6E716-04E9-2B60-C5B9-61C25F8A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55" y="456942"/>
            <a:ext cx="10729890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0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F74BA-C269-EFB6-8FE1-3E79EC07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" y="445511"/>
            <a:ext cx="10767993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8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FDC3C-EF32-FFAE-CD30-9F779594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" y="75909"/>
            <a:ext cx="11979678" cy="67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16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D19FB3-AB92-3023-7D88-1781540C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41" y="502666"/>
            <a:ext cx="10592718" cy="58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1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2E7F7-A3E7-C49F-1957-C1FFE14D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10"/>
            <a:ext cx="12192000" cy="65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54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800BA-95B2-EB05-1A2A-71AA7291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" y="464563"/>
            <a:ext cx="10569856" cy="59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4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F2F5F-988F-2305-6EC7-855E0DF1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30" y="487425"/>
            <a:ext cx="10600339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8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595A6-F7ED-4908-83C3-3E3FDC90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92"/>
            <a:ext cx="12192000" cy="66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7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19EC6-DB99-7A81-98A7-CB817220F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75"/>
            <a:ext cx="12192000" cy="63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46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70B38-4048-9AB3-403F-7538265DB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9"/>
            <a:ext cx="12192000" cy="60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90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E1C9F-6172-1EBF-D2BF-4AAD1888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793"/>
            <a:ext cx="12192000" cy="616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51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8FBECE-C4AA-59AE-439D-C09B49145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114"/>
            <a:ext cx="12192000" cy="52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6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E5E6E-0D82-2A00-E385-93FAF9ED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39"/>
            <a:ext cx="12192000" cy="656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1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6044C-1F17-E2B6-5FBD-1A53D143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198"/>
            <a:ext cx="12192000" cy="66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EA2D4-1564-C95C-3E3B-AB6320AB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244"/>
            <a:ext cx="12192000" cy="6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2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B579C-47F4-02D2-6A83-7BC0A64B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16"/>
            <a:ext cx="12192000" cy="65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4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75BDB-DEBC-975B-99AC-6434FB39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18"/>
            <a:ext cx="12192000" cy="65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2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D9C22-B43C-A6C9-5E29-08B1EAAE7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58"/>
            <a:ext cx="12192000" cy="64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345C7-7741-BFB0-DEB9-96647210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93"/>
            <a:ext cx="12192000" cy="66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50234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16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2025-03-11T07:36:38Z</dcterms:created>
  <dcterms:modified xsi:type="dcterms:W3CDTF">2025-03-11T07:53:36Z</dcterms:modified>
</cp:coreProperties>
</file>